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72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35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2" r="4334"/>
          <a:stretch/>
        </p:blipFill>
        <p:spPr>
          <a:xfrm>
            <a:off x="-28574" y="0"/>
            <a:ext cx="916305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-28574" y="0"/>
            <a:ext cx="9172574" cy="6858000"/>
          </a:xfrm>
          <a:prstGeom prst="rect">
            <a:avLst/>
          </a:prstGeom>
          <a:solidFill>
            <a:srgbClr val="6244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494272" y="1403343"/>
            <a:ext cx="4934464" cy="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494272" y="1419820"/>
            <a:ext cx="16866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400" b="1">
                <a:ln w="19050">
                  <a:noFill/>
                </a:ln>
                <a:solidFill>
                  <a:schemeClr val="bg1"/>
                </a:solidFill>
                <a:ea typeface="나눔손글씨 펜" pitchFamily="66" charset="-127"/>
              </a:rPr>
              <a:t>TITLE</a:t>
            </a:r>
            <a:endParaRPr lang="ko-KR" altLang="en-US" sz="5400">
              <a:ln w="19050">
                <a:noFill/>
              </a:ln>
              <a:solidFill>
                <a:schemeClr val="bg1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494272" y="3203313"/>
            <a:ext cx="7348150" cy="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6090019" y="4670289"/>
            <a:ext cx="1263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b="1">
                <a:ln w="19050">
                  <a:noFill/>
                </a:ln>
                <a:solidFill>
                  <a:srgbClr val="84ACB6">
                    <a:lumMod val="40000"/>
                    <a:lumOff val="60000"/>
                  </a:srgbClr>
                </a:solidFill>
                <a:ea typeface="나눔손글씨 펜" pitchFamily="66" charset="-127"/>
              </a:rPr>
              <a:t>NAME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6090019" y="5322359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>
                <a:ln w="19050">
                  <a:noFill/>
                </a:ln>
                <a:solidFill>
                  <a:srgbClr val="84ACB6">
                    <a:lumMod val="40000"/>
                    <a:lumOff val="60000"/>
                  </a:srgbClr>
                </a:solidFill>
                <a:ea typeface="나눔손글씨 펜" pitchFamily="66" charset="-127"/>
              </a:rPr>
              <a:t>AFFILIATION</a:t>
            </a:r>
            <a:endParaRPr lang="ko-KR" altLang="en-US" sz="2400">
              <a:ln w="19050">
                <a:noFill/>
              </a:ln>
              <a:solidFill>
                <a:srgbClr val="84ACB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36"/>
          <a:stretch/>
        </p:blipFill>
        <p:spPr>
          <a:xfrm>
            <a:off x="0" y="0"/>
            <a:ext cx="916305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-28574" y="0"/>
            <a:ext cx="9172574" cy="6858000"/>
          </a:xfrm>
          <a:prstGeom prst="rect">
            <a:avLst/>
          </a:prstGeom>
          <a:solidFill>
            <a:srgbClr val="6244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373023" y="568546"/>
            <a:ext cx="32764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400" b="1">
                <a:ln w="19050">
                  <a:noFill/>
                </a:ln>
                <a:solidFill>
                  <a:srgbClr val="84ACB6">
                    <a:lumMod val="40000"/>
                    <a:lumOff val="60000"/>
                  </a:srgbClr>
                </a:solidFill>
                <a:ea typeface="나눔손글씨 펜" pitchFamily="66" charset="-127"/>
              </a:rPr>
              <a:t>CONTENTS</a:t>
            </a:r>
            <a:endParaRPr lang="ko-KR" altLang="en-US" sz="5400">
              <a:ln w="19050">
                <a:noFill/>
              </a:ln>
              <a:solidFill>
                <a:srgbClr val="84ACB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9433" y="2458948"/>
            <a:ext cx="44713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smtClean="0">
                <a:solidFill>
                  <a:prstClr val="white"/>
                </a:solidFill>
              </a:rPr>
              <a:t>Subtitle</a:t>
            </a:r>
            <a:endParaRPr lang="ko-KR" altLang="en-US" sz="2500" b="1">
              <a:solidFill>
                <a:prstClr val="white"/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3011229" y="2328143"/>
            <a:ext cx="16745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200" b="1" dirty="0">
                <a:ln w="28575">
                  <a:noFill/>
                </a:ln>
                <a:solidFill>
                  <a:srgbClr val="84ACB6">
                    <a:lumMod val="40000"/>
                    <a:lumOff val="60000"/>
                  </a:srgbClr>
                </a:solidFill>
              </a:rPr>
              <a:t>Part A </a:t>
            </a:r>
            <a:endParaRPr lang="ko-KR" altLang="en-US" sz="4200" b="1">
              <a:ln w="28575">
                <a:noFill/>
              </a:ln>
              <a:solidFill>
                <a:srgbClr val="84ACB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3011228" y="3774240"/>
            <a:ext cx="16745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200" b="1" dirty="0">
                <a:ln w="28575">
                  <a:noFill/>
                </a:ln>
                <a:solidFill>
                  <a:srgbClr val="84ACB6">
                    <a:lumMod val="40000"/>
                    <a:lumOff val="60000"/>
                  </a:srgbClr>
                </a:solidFill>
              </a:rPr>
              <a:t>Part B </a:t>
            </a:r>
            <a:endParaRPr lang="ko-KR" altLang="en-US" sz="4200" b="1">
              <a:ln w="28575">
                <a:noFill/>
              </a:ln>
              <a:solidFill>
                <a:srgbClr val="84ACB6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548" y="3899732"/>
            <a:ext cx="487680" cy="487680"/>
          </a:xfrm>
          <a:prstGeom prst="rect">
            <a:avLst/>
          </a:prstGeom>
        </p:spPr>
      </p:pic>
      <p:cxnSp>
        <p:nvCxnSpPr>
          <p:cNvPr id="13" name="직선 연결선 12"/>
          <p:cNvCxnSpPr/>
          <p:nvPr/>
        </p:nvCxnSpPr>
        <p:spPr>
          <a:xfrm>
            <a:off x="1524002" y="1386867"/>
            <a:ext cx="3715263" cy="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548" y="2453635"/>
            <a:ext cx="487680" cy="4876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9433" y="3905045"/>
            <a:ext cx="44713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smtClean="0">
                <a:solidFill>
                  <a:prstClr val="white"/>
                </a:solidFill>
              </a:rPr>
              <a:t>Subtitle</a:t>
            </a:r>
            <a:endParaRPr lang="ko-KR" altLang="en-US" sz="2500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36"/>
          <a:stretch/>
        </p:blipFill>
        <p:spPr>
          <a:xfrm>
            <a:off x="0" y="0"/>
            <a:ext cx="916305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-28574" y="0"/>
            <a:ext cx="9172574" cy="6858000"/>
          </a:xfrm>
          <a:prstGeom prst="rect">
            <a:avLst/>
          </a:prstGeom>
          <a:solidFill>
            <a:srgbClr val="6244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64398" y="3079945"/>
            <a:ext cx="533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smtClean="0">
                <a:solidFill>
                  <a:prstClr val="white"/>
                </a:solidFill>
              </a:rPr>
              <a:t>Subtitle</a:t>
            </a:r>
            <a:endParaRPr lang="ko-KR" altLang="en-US" sz="3600" b="1">
              <a:solidFill>
                <a:prstClr val="white"/>
              </a:solidFill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1610220" y="2397167"/>
            <a:ext cx="2186256" cy="2080328"/>
            <a:chOff x="1036804" y="2155431"/>
            <a:chExt cx="1509951" cy="1493818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804" y="2155431"/>
              <a:ext cx="1463040" cy="1463040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715" y="2186209"/>
              <a:ext cx="1463040" cy="1463040"/>
            </a:xfrm>
            <a:prstGeom prst="rect">
              <a:avLst/>
            </a:prstGeom>
          </p:spPr>
        </p:pic>
      </p:grpSp>
      <p:sp>
        <p:nvSpPr>
          <p:cNvPr id="16" name="Rectangle 2"/>
          <p:cNvSpPr/>
          <p:nvPr/>
        </p:nvSpPr>
        <p:spPr>
          <a:xfrm>
            <a:off x="1792595" y="2987613"/>
            <a:ext cx="18894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b="1" dirty="0">
                <a:ln w="28575">
                  <a:solidFill>
                    <a:srgbClr val="62443A"/>
                  </a:solidFill>
                </a:ln>
                <a:solidFill>
                  <a:srgbClr val="84ACB6">
                    <a:lumMod val="40000"/>
                    <a:lumOff val="60000"/>
                  </a:srgbClr>
                </a:solidFill>
              </a:rPr>
              <a:t>Part A </a:t>
            </a:r>
            <a:endParaRPr lang="ko-KR" altLang="en-US" sz="4800" b="1">
              <a:ln w="28575">
                <a:solidFill>
                  <a:srgbClr val="62443A"/>
                </a:solidFill>
              </a:ln>
              <a:solidFill>
                <a:srgbClr val="84ACB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7391335" y="678242"/>
            <a:ext cx="1551275" cy="0"/>
          </a:xfrm>
          <a:prstGeom prst="line">
            <a:avLst/>
          </a:prstGeom>
          <a:ln w="76200">
            <a:solidFill>
              <a:srgbClr val="4A33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9386" flipH="1">
            <a:off x="118896" y="-325158"/>
            <a:ext cx="1222302" cy="12223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491793">
            <a:off x="500309" y="166388"/>
            <a:ext cx="8686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100" b="1">
                <a:solidFill>
                  <a:srgbClr val="84ACB6">
                    <a:lumMod val="40000"/>
                    <a:lumOff val="60000"/>
                  </a:srgbClr>
                </a:solidFill>
              </a:rPr>
              <a:t>Part A</a:t>
            </a:r>
            <a:endParaRPr lang="ko-KR" altLang="en-US" sz="2100" b="1">
              <a:solidFill>
                <a:srgbClr val="84ACB6">
                  <a:lumMod val="40000"/>
                  <a:lumOff val="60000"/>
                </a:srgbClr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394190" y="649064"/>
            <a:ext cx="6942502" cy="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6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36"/>
          <a:stretch/>
        </p:blipFill>
        <p:spPr>
          <a:xfrm>
            <a:off x="0" y="0"/>
            <a:ext cx="916305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-28574" y="0"/>
            <a:ext cx="9172574" cy="6858000"/>
          </a:xfrm>
          <a:prstGeom prst="rect">
            <a:avLst/>
          </a:prstGeom>
          <a:solidFill>
            <a:srgbClr val="6244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65582" y="3079945"/>
            <a:ext cx="533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smtClean="0">
                <a:solidFill>
                  <a:prstClr val="white"/>
                </a:solidFill>
              </a:rPr>
              <a:t>Subtitle</a:t>
            </a:r>
            <a:endParaRPr lang="ko-KR" altLang="en-US" sz="3600" b="1">
              <a:solidFill>
                <a:prstClr val="white"/>
              </a:solidFill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1610220" y="2397167"/>
            <a:ext cx="2186256" cy="2080328"/>
            <a:chOff x="1036804" y="2155431"/>
            <a:chExt cx="1509951" cy="1493818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804" y="2155431"/>
              <a:ext cx="1463040" cy="1463040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715" y="2186209"/>
              <a:ext cx="1463040" cy="1463040"/>
            </a:xfrm>
            <a:prstGeom prst="rect">
              <a:avLst/>
            </a:prstGeom>
          </p:spPr>
        </p:pic>
      </p:grpSp>
      <p:sp>
        <p:nvSpPr>
          <p:cNvPr id="16" name="Rectangle 2"/>
          <p:cNvSpPr/>
          <p:nvPr/>
        </p:nvSpPr>
        <p:spPr>
          <a:xfrm>
            <a:off x="1792595" y="2987613"/>
            <a:ext cx="18894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b="1">
                <a:ln w="28575">
                  <a:solidFill>
                    <a:srgbClr val="62443A"/>
                  </a:solidFill>
                </a:ln>
                <a:solidFill>
                  <a:srgbClr val="84ACB6">
                    <a:lumMod val="40000"/>
                    <a:lumOff val="60000"/>
                  </a:srgbClr>
                </a:solidFill>
              </a:rPr>
              <a:t>Part B </a:t>
            </a:r>
            <a:endParaRPr lang="ko-KR" altLang="en-US" sz="4800" b="1">
              <a:ln w="28575">
                <a:solidFill>
                  <a:srgbClr val="62443A"/>
                </a:solidFill>
              </a:ln>
              <a:solidFill>
                <a:srgbClr val="84ACB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6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7391335" y="678242"/>
            <a:ext cx="1551275" cy="0"/>
          </a:xfrm>
          <a:prstGeom prst="line">
            <a:avLst/>
          </a:prstGeom>
          <a:ln w="76200">
            <a:solidFill>
              <a:srgbClr val="4A33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9386" flipH="1">
            <a:off x="118896" y="-325158"/>
            <a:ext cx="1222302" cy="12223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491793">
            <a:off x="500309" y="166388"/>
            <a:ext cx="8686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100" b="1">
                <a:solidFill>
                  <a:srgbClr val="84ACB6">
                    <a:lumMod val="40000"/>
                    <a:lumOff val="60000"/>
                  </a:srgbClr>
                </a:solidFill>
              </a:rPr>
              <a:t>Part B</a:t>
            </a:r>
            <a:endParaRPr lang="ko-KR" altLang="en-US" sz="2100" b="1">
              <a:solidFill>
                <a:srgbClr val="84ACB6">
                  <a:lumMod val="40000"/>
                  <a:lumOff val="60000"/>
                </a:srgbClr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394190" y="649064"/>
            <a:ext cx="6942502" cy="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2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20</Words>
  <Application>Microsoft Office PowerPoint</Application>
  <PresentationFormat>화면 슬라이드 쇼(4:3)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나눔손글씨 펜</vt:lpstr>
      <vt:lpstr>맑은 고딕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Chemistry</dc:creator>
  <cp:lastModifiedBy>Chemistry</cp:lastModifiedBy>
  <cp:revision>4</cp:revision>
  <dcterms:created xsi:type="dcterms:W3CDTF">2015-11-27T07:21:04Z</dcterms:created>
  <dcterms:modified xsi:type="dcterms:W3CDTF">2016-02-04T10:06:11Z</dcterms:modified>
</cp:coreProperties>
</file>