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2" r:id="rId6"/>
    <p:sldId id="261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  <a:srgbClr val="304A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6058" autoAdjust="0"/>
    <p:restoredTop sz="94660"/>
  </p:normalViewPr>
  <p:slideViewPr>
    <p:cSldViewPr snapToGrid="0">
      <p:cViewPr>
        <p:scale>
          <a:sx n="100" d="100"/>
          <a:sy n="100" d="100"/>
        </p:scale>
        <p:origin x="690" y="4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B46CA-9AD1-4E6F-9B77-6122E39C5785}" type="datetimeFigureOut">
              <a:rPr lang="ko-KR" altLang="en-US" smtClean="0"/>
              <a:t>2015-11-27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799BF-0ADD-4182-A018-907EE139BC4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93283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B46CA-9AD1-4E6F-9B77-6122E39C5785}" type="datetimeFigureOut">
              <a:rPr lang="ko-KR" altLang="en-US" smtClean="0"/>
              <a:t>2015-11-27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799BF-0ADD-4182-A018-907EE139BC4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1748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B46CA-9AD1-4E6F-9B77-6122E39C5785}" type="datetimeFigureOut">
              <a:rPr lang="ko-KR" altLang="en-US" smtClean="0"/>
              <a:t>2015-11-27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799BF-0ADD-4182-A018-907EE139BC4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59343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B46CA-9AD1-4E6F-9B77-6122E39C5785}" type="datetimeFigureOut">
              <a:rPr lang="ko-KR" altLang="en-US" smtClean="0"/>
              <a:t>2015-11-27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799BF-0ADD-4182-A018-907EE139BC4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26248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B46CA-9AD1-4E6F-9B77-6122E39C5785}" type="datetimeFigureOut">
              <a:rPr lang="ko-KR" altLang="en-US" smtClean="0"/>
              <a:t>2015-11-27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799BF-0ADD-4182-A018-907EE139BC4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19879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B46CA-9AD1-4E6F-9B77-6122E39C5785}" type="datetimeFigureOut">
              <a:rPr lang="ko-KR" altLang="en-US" smtClean="0"/>
              <a:t>2015-11-27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799BF-0ADD-4182-A018-907EE139BC4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62269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B46CA-9AD1-4E6F-9B77-6122E39C5785}" type="datetimeFigureOut">
              <a:rPr lang="ko-KR" altLang="en-US" smtClean="0"/>
              <a:t>2015-11-27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799BF-0ADD-4182-A018-907EE139BC4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91150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B46CA-9AD1-4E6F-9B77-6122E39C5785}" type="datetimeFigureOut">
              <a:rPr lang="ko-KR" altLang="en-US" smtClean="0"/>
              <a:t>2015-11-27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799BF-0ADD-4182-A018-907EE139BC4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12429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B46CA-9AD1-4E6F-9B77-6122E39C5785}" type="datetimeFigureOut">
              <a:rPr lang="ko-KR" altLang="en-US" smtClean="0"/>
              <a:t>2015-11-27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799BF-0ADD-4182-A018-907EE139BC4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58051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B46CA-9AD1-4E6F-9B77-6122E39C5785}" type="datetimeFigureOut">
              <a:rPr lang="ko-KR" altLang="en-US" smtClean="0"/>
              <a:t>2015-11-27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799BF-0ADD-4182-A018-907EE139BC4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2667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B46CA-9AD1-4E6F-9B77-6122E39C5785}" type="datetimeFigureOut">
              <a:rPr lang="ko-KR" altLang="en-US" smtClean="0"/>
              <a:t>2015-11-27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799BF-0ADD-4182-A018-907EE139BC4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02665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0B46CA-9AD1-4E6F-9B77-6122E39C5785}" type="datetimeFigureOut">
              <a:rPr lang="ko-KR" altLang="en-US" smtClean="0"/>
              <a:t>2015-11-27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799BF-0ADD-4182-A018-907EE139BC4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218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0" r="29073"/>
          <a:stretch/>
        </p:blipFill>
        <p:spPr>
          <a:xfrm>
            <a:off x="1" y="0"/>
            <a:ext cx="9144000" cy="6858000"/>
          </a:xfrm>
          <a:prstGeom prst="rect">
            <a:avLst/>
          </a:prstGeom>
        </p:spPr>
      </p:pic>
      <p:cxnSp>
        <p:nvCxnSpPr>
          <p:cNvPr id="5" name="직선 연결선 4"/>
          <p:cNvCxnSpPr/>
          <p:nvPr/>
        </p:nvCxnSpPr>
        <p:spPr>
          <a:xfrm>
            <a:off x="2059462" y="2227127"/>
            <a:ext cx="6285468" cy="0"/>
          </a:xfrm>
          <a:prstGeom prst="line">
            <a:avLst/>
          </a:prstGeom>
          <a:ln w="38100">
            <a:solidFill>
              <a:srgbClr val="304A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직사각형 5"/>
          <p:cNvSpPr/>
          <p:nvPr/>
        </p:nvSpPr>
        <p:spPr>
          <a:xfrm>
            <a:off x="2059462" y="2243604"/>
            <a:ext cx="168668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5400" b="1" smtClean="0">
                <a:ln w="19050">
                  <a:solidFill>
                    <a:srgbClr val="304A1E"/>
                  </a:solidFill>
                </a:ln>
                <a:solidFill>
                  <a:schemeClr val="bg1"/>
                </a:solidFill>
                <a:ea typeface="나눔손글씨 펜" pitchFamily="66" charset="-127"/>
              </a:rPr>
              <a:t>TITLE</a:t>
            </a:r>
            <a:endParaRPr lang="ko-KR" altLang="en-US" sz="5400">
              <a:ln w="19050">
                <a:solidFill>
                  <a:srgbClr val="304A1E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6452484" y="4933900"/>
            <a:ext cx="126348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3200" b="1" smtClean="0">
                <a:ln w="19050">
                  <a:solidFill>
                    <a:srgbClr val="304A1E"/>
                  </a:solidFill>
                </a:ln>
                <a:solidFill>
                  <a:schemeClr val="bg1"/>
                </a:solidFill>
                <a:ea typeface="나눔손글씨 펜" pitchFamily="66" charset="-127"/>
              </a:rPr>
              <a:t>NAME</a:t>
            </a:r>
          </a:p>
        </p:txBody>
      </p:sp>
      <p:sp>
        <p:nvSpPr>
          <p:cNvPr id="9" name="직사각형 8"/>
          <p:cNvSpPr/>
          <p:nvPr/>
        </p:nvSpPr>
        <p:spPr>
          <a:xfrm>
            <a:off x="6452484" y="5585970"/>
            <a:ext cx="17524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400" b="1">
                <a:ln w="19050">
                  <a:solidFill>
                    <a:srgbClr val="304A1E"/>
                  </a:solidFill>
                </a:ln>
                <a:solidFill>
                  <a:schemeClr val="bg1"/>
                </a:solidFill>
                <a:ea typeface="나눔손글씨 펜" pitchFamily="66" charset="-127"/>
              </a:rPr>
              <a:t>AFFILIATION</a:t>
            </a:r>
            <a:endParaRPr lang="ko-KR" altLang="en-US" sz="2400">
              <a:ln w="19050">
                <a:solidFill>
                  <a:srgbClr val="304A1E"/>
                </a:solidFill>
              </a:ln>
              <a:solidFill>
                <a:schemeClr val="bg1"/>
              </a:solidFill>
            </a:endParaRPr>
          </a:p>
        </p:txBody>
      </p:sp>
      <p:cxnSp>
        <p:nvCxnSpPr>
          <p:cNvPr id="11" name="직선 연결선 10"/>
          <p:cNvCxnSpPr/>
          <p:nvPr/>
        </p:nvCxnSpPr>
        <p:spPr>
          <a:xfrm>
            <a:off x="2059462" y="3928240"/>
            <a:ext cx="6285468" cy="0"/>
          </a:xfrm>
          <a:prstGeom prst="line">
            <a:avLst/>
          </a:prstGeom>
          <a:ln w="38100">
            <a:solidFill>
              <a:srgbClr val="304A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56898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34" t="16921" r="22896"/>
          <a:stretch/>
        </p:blipFill>
        <p:spPr>
          <a:xfrm>
            <a:off x="-13649" y="0"/>
            <a:ext cx="9157649" cy="6858000"/>
          </a:xfrm>
          <a:prstGeom prst="rect">
            <a:avLst/>
          </a:prstGeom>
        </p:spPr>
      </p:pic>
      <p:sp>
        <p:nvSpPr>
          <p:cNvPr id="10" name="직사각형 9"/>
          <p:cNvSpPr/>
          <p:nvPr/>
        </p:nvSpPr>
        <p:spPr>
          <a:xfrm>
            <a:off x="-13649" y="0"/>
            <a:ext cx="9157649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직사각형 3"/>
          <p:cNvSpPr/>
          <p:nvPr/>
        </p:nvSpPr>
        <p:spPr>
          <a:xfrm>
            <a:off x="0" y="0"/>
            <a:ext cx="3517557" cy="6858000"/>
          </a:xfrm>
          <a:prstGeom prst="rect">
            <a:avLst/>
          </a:prstGeom>
          <a:solidFill>
            <a:srgbClr val="304A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직사각형 4"/>
          <p:cNvSpPr/>
          <p:nvPr/>
        </p:nvSpPr>
        <p:spPr>
          <a:xfrm>
            <a:off x="477981" y="3054146"/>
            <a:ext cx="270093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4400" b="1" smtClean="0">
                <a:ln w="19050">
                  <a:noFill/>
                </a:ln>
                <a:solidFill>
                  <a:schemeClr val="bg1"/>
                </a:solidFill>
                <a:ea typeface="나눔손글씨 펜" pitchFamily="66" charset="-127"/>
              </a:rPr>
              <a:t>CONTENTS</a:t>
            </a:r>
            <a:endParaRPr lang="ko-KR" altLang="en-US" sz="4400">
              <a:ln w="19050">
                <a:noFill/>
              </a:ln>
              <a:solidFill>
                <a:schemeClr val="bg1"/>
              </a:solidFill>
            </a:endParaRPr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927" y="1492252"/>
            <a:ext cx="1463040" cy="1463040"/>
          </a:xfrm>
          <a:prstGeom prst="rect">
            <a:avLst/>
          </a:prstGeom>
        </p:spPr>
      </p:pic>
      <p:pic>
        <p:nvPicPr>
          <p:cNvPr id="9" name="그림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8509" y="1492252"/>
            <a:ext cx="633984" cy="633984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095104" y="2223772"/>
            <a:ext cx="447134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500" b="1" smtClean="0">
                <a:solidFill>
                  <a:srgbClr val="663300"/>
                </a:solidFill>
              </a:rPr>
              <a:t>Subtitle</a:t>
            </a:r>
            <a:endParaRPr lang="ko-KR" altLang="en-US" sz="2500" b="1">
              <a:solidFill>
                <a:srgbClr val="663300"/>
              </a:solidFill>
            </a:endParaRPr>
          </a:p>
        </p:txBody>
      </p:sp>
      <p:sp>
        <p:nvSpPr>
          <p:cNvPr id="12" name="Rectangle 2"/>
          <p:cNvSpPr/>
          <p:nvPr/>
        </p:nvSpPr>
        <p:spPr>
          <a:xfrm>
            <a:off x="4696495" y="1439912"/>
            <a:ext cx="1674561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4200" b="1" dirty="0">
                <a:ln w="28575">
                  <a:noFill/>
                </a:ln>
                <a:solidFill>
                  <a:srgbClr val="663300"/>
                </a:solidFill>
              </a:rPr>
              <a:t>Part A </a:t>
            </a:r>
            <a:endParaRPr lang="ko-KR" altLang="en-US" sz="4200" b="1">
              <a:ln w="28575">
                <a:noFill/>
              </a:ln>
              <a:solidFill>
                <a:srgbClr val="663300"/>
              </a:solidFill>
            </a:endParaRPr>
          </a:p>
        </p:txBody>
      </p:sp>
      <p:pic>
        <p:nvPicPr>
          <p:cNvPr id="15" name="그림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5104" y="3379961"/>
            <a:ext cx="633984" cy="633984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4181699" y="4111481"/>
            <a:ext cx="447134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500" b="1" smtClean="0">
                <a:solidFill>
                  <a:srgbClr val="663300"/>
                </a:solidFill>
              </a:rPr>
              <a:t>Subtitle</a:t>
            </a:r>
            <a:endParaRPr lang="ko-KR" altLang="en-US" sz="2500" b="1">
              <a:solidFill>
                <a:srgbClr val="663300"/>
              </a:solidFill>
            </a:endParaRPr>
          </a:p>
        </p:txBody>
      </p:sp>
      <p:sp>
        <p:nvSpPr>
          <p:cNvPr id="17" name="Rectangle 2"/>
          <p:cNvSpPr/>
          <p:nvPr/>
        </p:nvSpPr>
        <p:spPr>
          <a:xfrm>
            <a:off x="4783090" y="3327621"/>
            <a:ext cx="1674561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4200" b="1">
                <a:ln w="28575">
                  <a:noFill/>
                </a:ln>
                <a:solidFill>
                  <a:srgbClr val="663300"/>
                </a:solidFill>
              </a:rPr>
              <a:t>Part </a:t>
            </a:r>
            <a:r>
              <a:rPr lang="en-US" altLang="ko-KR" sz="4200" b="1" smtClean="0">
                <a:ln w="28575">
                  <a:noFill/>
                </a:ln>
                <a:solidFill>
                  <a:srgbClr val="663300"/>
                </a:solidFill>
              </a:rPr>
              <a:t>B </a:t>
            </a:r>
            <a:endParaRPr lang="ko-KR" altLang="en-US" sz="4200" b="1">
              <a:ln w="28575">
                <a:noFill/>
              </a:ln>
              <a:solidFill>
                <a:srgbClr val="66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89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911"/>
          <a:stretch/>
        </p:blipFill>
        <p:spPr>
          <a:xfrm>
            <a:off x="-12032" y="0"/>
            <a:ext cx="9156032" cy="6858000"/>
          </a:xfrm>
          <a:prstGeom prst="rect">
            <a:avLst/>
          </a:prstGeom>
        </p:spPr>
      </p:pic>
      <p:sp>
        <p:nvSpPr>
          <p:cNvPr id="5" name="직사각형 4"/>
          <p:cNvSpPr/>
          <p:nvPr/>
        </p:nvSpPr>
        <p:spPr>
          <a:xfrm>
            <a:off x="210435" y="1952625"/>
            <a:ext cx="7742940" cy="3048000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TextBox 6"/>
          <p:cNvSpPr txBox="1"/>
          <p:nvPr/>
        </p:nvSpPr>
        <p:spPr>
          <a:xfrm>
            <a:off x="892044" y="3297019"/>
            <a:ext cx="44713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smtClean="0">
                <a:solidFill>
                  <a:srgbClr val="663300"/>
                </a:solidFill>
              </a:rPr>
              <a:t>Subtitle</a:t>
            </a:r>
            <a:endParaRPr lang="ko-KR" altLang="en-US" sz="3600" b="1">
              <a:solidFill>
                <a:srgbClr val="663300"/>
              </a:solidFill>
            </a:endParaRPr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435" y="2097754"/>
            <a:ext cx="1056390" cy="1056390"/>
          </a:xfrm>
          <a:prstGeom prst="rect">
            <a:avLst/>
          </a:prstGeom>
        </p:spPr>
      </p:pic>
      <p:sp>
        <p:nvSpPr>
          <p:cNvPr id="8" name="Rectangle 2"/>
          <p:cNvSpPr/>
          <p:nvPr/>
        </p:nvSpPr>
        <p:spPr>
          <a:xfrm>
            <a:off x="892044" y="2349882"/>
            <a:ext cx="2102755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5400" b="1" dirty="0">
                <a:ln w="12700">
                  <a:solidFill>
                    <a:schemeClr val="bg1"/>
                  </a:solidFill>
                </a:ln>
                <a:solidFill>
                  <a:srgbClr val="663300"/>
                </a:solidFill>
              </a:rPr>
              <a:t>Part A </a:t>
            </a:r>
            <a:endParaRPr lang="ko-KR" altLang="en-US" sz="5400" b="1">
              <a:ln w="12700">
                <a:solidFill>
                  <a:schemeClr val="bg1"/>
                </a:solidFill>
              </a:ln>
              <a:solidFill>
                <a:srgbClr val="66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6782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직선 연결선 12"/>
          <p:cNvCxnSpPr/>
          <p:nvPr/>
        </p:nvCxnSpPr>
        <p:spPr>
          <a:xfrm>
            <a:off x="7592725" y="759424"/>
            <a:ext cx="1551275" cy="0"/>
          </a:xfrm>
          <a:prstGeom prst="line">
            <a:avLst/>
          </a:prstGeom>
          <a:ln w="76200">
            <a:solidFill>
              <a:srgbClr val="304A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그림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76644" y="-157605"/>
            <a:ext cx="1104015" cy="1200152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10548" y="156690"/>
            <a:ext cx="8352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smtClean="0">
                <a:solidFill>
                  <a:schemeClr val="bg1"/>
                </a:solidFill>
              </a:rPr>
              <a:t>Part A</a:t>
            </a:r>
            <a:endParaRPr lang="ko-KR" altLang="en-US" sz="2000" b="1">
              <a:solidFill>
                <a:schemeClr val="bg1"/>
              </a:solidFill>
            </a:endParaRPr>
          </a:p>
        </p:txBody>
      </p:sp>
      <p:cxnSp>
        <p:nvCxnSpPr>
          <p:cNvPr id="12" name="직선 연결선 11"/>
          <p:cNvCxnSpPr/>
          <p:nvPr/>
        </p:nvCxnSpPr>
        <p:spPr>
          <a:xfrm>
            <a:off x="1200153" y="746123"/>
            <a:ext cx="6942502" cy="0"/>
          </a:xfrm>
          <a:prstGeom prst="line">
            <a:avLst/>
          </a:prstGeom>
          <a:ln w="38100"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7143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911"/>
          <a:stretch/>
        </p:blipFill>
        <p:spPr>
          <a:xfrm>
            <a:off x="-12032" y="0"/>
            <a:ext cx="9156032" cy="6858000"/>
          </a:xfrm>
          <a:prstGeom prst="rect">
            <a:avLst/>
          </a:prstGeom>
        </p:spPr>
      </p:pic>
      <p:sp>
        <p:nvSpPr>
          <p:cNvPr id="5" name="직사각형 4"/>
          <p:cNvSpPr/>
          <p:nvPr/>
        </p:nvSpPr>
        <p:spPr>
          <a:xfrm>
            <a:off x="210435" y="1952625"/>
            <a:ext cx="7742940" cy="3048000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TextBox 6"/>
          <p:cNvSpPr txBox="1"/>
          <p:nvPr/>
        </p:nvSpPr>
        <p:spPr>
          <a:xfrm>
            <a:off x="892044" y="3297019"/>
            <a:ext cx="44713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smtClean="0">
                <a:solidFill>
                  <a:srgbClr val="663300"/>
                </a:solidFill>
              </a:rPr>
              <a:t>Subtitle</a:t>
            </a:r>
            <a:endParaRPr lang="ko-KR" altLang="en-US" sz="3600" b="1">
              <a:solidFill>
                <a:srgbClr val="663300"/>
              </a:solidFill>
            </a:endParaRPr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435" y="2097754"/>
            <a:ext cx="1056390" cy="1056390"/>
          </a:xfrm>
          <a:prstGeom prst="rect">
            <a:avLst/>
          </a:prstGeom>
        </p:spPr>
      </p:pic>
      <p:sp>
        <p:nvSpPr>
          <p:cNvPr id="8" name="Rectangle 2"/>
          <p:cNvSpPr/>
          <p:nvPr/>
        </p:nvSpPr>
        <p:spPr>
          <a:xfrm>
            <a:off x="892044" y="2349882"/>
            <a:ext cx="2102755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5400" b="1">
                <a:ln w="12700">
                  <a:solidFill>
                    <a:schemeClr val="bg1"/>
                  </a:solidFill>
                </a:ln>
                <a:solidFill>
                  <a:srgbClr val="663300"/>
                </a:solidFill>
              </a:rPr>
              <a:t>Part </a:t>
            </a:r>
            <a:r>
              <a:rPr lang="en-US" altLang="ko-KR" sz="5400" b="1" smtClean="0">
                <a:ln w="12700">
                  <a:solidFill>
                    <a:schemeClr val="bg1"/>
                  </a:solidFill>
                </a:ln>
                <a:solidFill>
                  <a:srgbClr val="663300"/>
                </a:solidFill>
              </a:rPr>
              <a:t>B </a:t>
            </a:r>
            <a:endParaRPr lang="ko-KR" altLang="en-US" sz="5400" b="1">
              <a:ln w="12700">
                <a:solidFill>
                  <a:schemeClr val="bg1"/>
                </a:solidFill>
              </a:ln>
              <a:solidFill>
                <a:srgbClr val="66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3161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직선 연결선 12"/>
          <p:cNvCxnSpPr/>
          <p:nvPr/>
        </p:nvCxnSpPr>
        <p:spPr>
          <a:xfrm>
            <a:off x="7592725" y="759424"/>
            <a:ext cx="1551275" cy="0"/>
          </a:xfrm>
          <a:prstGeom prst="line">
            <a:avLst/>
          </a:prstGeom>
          <a:ln w="76200">
            <a:solidFill>
              <a:srgbClr val="304A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그림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76644" y="-157605"/>
            <a:ext cx="1104015" cy="1200152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10548" y="156690"/>
            <a:ext cx="8352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smtClean="0">
                <a:solidFill>
                  <a:schemeClr val="bg1"/>
                </a:solidFill>
              </a:rPr>
              <a:t>Part B</a:t>
            </a:r>
            <a:endParaRPr lang="ko-KR" altLang="en-US" sz="2000" b="1">
              <a:solidFill>
                <a:schemeClr val="bg1"/>
              </a:solidFill>
            </a:endParaRPr>
          </a:p>
        </p:txBody>
      </p:sp>
      <p:cxnSp>
        <p:nvCxnSpPr>
          <p:cNvPr id="12" name="직선 연결선 11"/>
          <p:cNvCxnSpPr/>
          <p:nvPr/>
        </p:nvCxnSpPr>
        <p:spPr>
          <a:xfrm>
            <a:off x="1200153" y="746123"/>
            <a:ext cx="6942502" cy="0"/>
          </a:xfrm>
          <a:prstGeom prst="line">
            <a:avLst/>
          </a:prstGeom>
          <a:ln w="38100"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3043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</TotalTime>
  <Words>20</Words>
  <Application>Microsoft Office PowerPoint</Application>
  <PresentationFormat>화면 슬라이드 쇼(4:3)</PresentationFormat>
  <Paragraphs>14</Paragraphs>
  <Slides>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12" baseType="lpstr">
      <vt:lpstr>나눔손글씨 펜</vt:lpstr>
      <vt:lpstr>맑은 고딕</vt:lpstr>
      <vt:lpstr>Arial</vt:lpstr>
      <vt:lpstr>Calibri</vt:lpstr>
      <vt:lpstr>Calibri Light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Chemistry</dc:creator>
  <cp:lastModifiedBy>Jayoung Song</cp:lastModifiedBy>
  <cp:revision>6</cp:revision>
  <dcterms:created xsi:type="dcterms:W3CDTF">2015-11-27T08:09:37Z</dcterms:created>
  <dcterms:modified xsi:type="dcterms:W3CDTF">2015-11-27T09:02:36Z</dcterms:modified>
</cp:coreProperties>
</file>